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5" r:id="rId4"/>
    <p:sldId id="256" r:id="rId5"/>
    <p:sldId id="259" r:id="rId6"/>
    <p:sldId id="264" r:id="rId7"/>
    <p:sldId id="266" r:id="rId8"/>
    <p:sldId id="267" r:id="rId9"/>
    <p:sldId id="260" r:id="rId10"/>
    <p:sldId id="268" r:id="rId11"/>
    <p:sldId id="269" r:id="rId12"/>
    <p:sldId id="271" r:id="rId13"/>
    <p:sldId id="270" r:id="rId14"/>
    <p:sldId id="272" r:id="rId15"/>
    <p:sldId id="275" r:id="rId16"/>
    <p:sldId id="276" r:id="rId17"/>
    <p:sldId id="273" r:id="rId18"/>
    <p:sldId id="274" r:id="rId19"/>
    <p:sldId id="277" r:id="rId20"/>
    <p:sldId id="278" r:id="rId21"/>
    <p:sldId id="279" r:id="rId22"/>
    <p:sldId id="261" r:id="rId2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4844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371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398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30560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613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096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3395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8741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861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9159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6682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87973-D03A-4431-B7EA-758486270FE5}" type="datetimeFigureOut">
              <a:rPr lang="es-ES_tradnl" smtClean="0"/>
              <a:t>12/07/2012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3839-7A8D-45BF-898F-32275F8C8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449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heber/modelo-e-r" TargetMode="External"/><Relationship Id="rId2" Type="http://schemas.openxmlformats.org/officeDocument/2006/relationships/hyperlink" Target="http://www.docentes.unal.edu.co/csjimene/docs/clase%202%2001-2010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esarrolloweb.com/articulos/modelo-entidad-relacion.html" TargetMode="External"/><Relationship Id="rId4" Type="http://schemas.openxmlformats.org/officeDocument/2006/relationships/hyperlink" Target="http://es.wikipedia.org/wiki/Modelo_entidad-relaci%C3%B3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1" t="12222" r="18018" b="42222"/>
          <a:stretch/>
        </p:blipFill>
        <p:spPr>
          <a:xfrm>
            <a:off x="323528" y="692696"/>
            <a:ext cx="855846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94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1" t="10834" r="11967" b="27222"/>
          <a:stretch/>
        </p:blipFill>
        <p:spPr>
          <a:xfrm>
            <a:off x="467544" y="742950"/>
            <a:ext cx="8469382" cy="535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9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0" t="12083" r="18342" b="22361"/>
          <a:stretch/>
        </p:blipFill>
        <p:spPr>
          <a:xfrm>
            <a:off x="539552" y="332656"/>
            <a:ext cx="8208912" cy="606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3391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2" t="22639" r="16181" b="14028"/>
          <a:stretch/>
        </p:blipFill>
        <p:spPr>
          <a:xfrm>
            <a:off x="395536" y="476671"/>
            <a:ext cx="8196122" cy="5688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3174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1" t="21805" r="20719" b="10833"/>
          <a:stretch/>
        </p:blipFill>
        <p:spPr>
          <a:xfrm>
            <a:off x="611560" y="162458"/>
            <a:ext cx="7344816" cy="6421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960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8" t="17222" r="12075" b="19722"/>
          <a:stretch/>
        </p:blipFill>
        <p:spPr>
          <a:xfrm>
            <a:off x="172729" y="476672"/>
            <a:ext cx="8431719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0934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videosinformatica.es/biblioteca/doc/presentaciones/erd_presentacion_1_30_69.pdf - Windows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1" t="11528" r="4989" b="52066"/>
          <a:stretch/>
        </p:blipFill>
        <p:spPr>
          <a:xfrm>
            <a:off x="899592" y="592827"/>
            <a:ext cx="7308924" cy="5068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931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videosinformatica.es/biblioteca/doc/presentaciones/erd_presentacion_1_30_69.pdf - Windows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" t="15139" r="52787" b="48750"/>
          <a:stretch/>
        </p:blipFill>
        <p:spPr>
          <a:xfrm>
            <a:off x="733424" y="692696"/>
            <a:ext cx="6934920" cy="5128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5238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1" t="22083" r="11967" b="26111"/>
          <a:stretch/>
        </p:blipFill>
        <p:spPr>
          <a:xfrm>
            <a:off x="251521" y="548680"/>
            <a:ext cx="8568952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3167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t="27361" r="18018" b="23889"/>
          <a:stretch/>
        </p:blipFill>
        <p:spPr>
          <a:xfrm>
            <a:off x="395536" y="692696"/>
            <a:ext cx="8415292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5097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videosinformatica.es/biblioteca/doc/presentaciones/erd_presentacion_1_30_69.pdf - Windows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73" t="14306" r="7884" b="53889"/>
          <a:stretch/>
        </p:blipFill>
        <p:spPr>
          <a:xfrm>
            <a:off x="806652" y="764704"/>
            <a:ext cx="7508674" cy="5258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527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10556" r="19530" b="33055"/>
          <a:stretch/>
        </p:blipFill>
        <p:spPr>
          <a:xfrm>
            <a:off x="1043608" y="149037"/>
            <a:ext cx="7207964" cy="6160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2835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videosinformatica.es/biblioteca/doc/presentaciones/erd_presentacion_1_30_69.pdf - Windows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8" t="22917" r="53751" b="42500"/>
          <a:stretch/>
        </p:blipFill>
        <p:spPr>
          <a:xfrm>
            <a:off x="4067944" y="0"/>
            <a:ext cx="5184576" cy="623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2 Imagen" descr="http://www.videosinformatica.es/biblioteca/doc/presentaciones/erd_presentacion_1_30_69.pdf - Windows Internet Explor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73" t="14306" r="7884" b="53889"/>
          <a:stretch/>
        </p:blipFill>
        <p:spPr>
          <a:xfrm>
            <a:off x="0" y="0"/>
            <a:ext cx="4355975" cy="623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0516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2492896"/>
            <a:ext cx="6677534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s-ES" sz="2800" dirty="0" smtClean="0"/>
          </a:p>
          <a:p>
            <a:r>
              <a:rPr lang="es-ES" sz="2800" dirty="0" smtClean="0"/>
              <a:t>Realizar el ejercicio del archivo:  ejercicio E-R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990379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1340768"/>
            <a:ext cx="69127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_tradnl" sz="2400" dirty="0" smtClean="0">
                <a:hlinkClick r:id="rId2"/>
              </a:rPr>
              <a:t>www.videosinformatica.es/biblioteca/doc/presentaciones/erd_presentacion_1_30_69.pdf</a:t>
            </a:r>
          </a:p>
          <a:p>
            <a:endParaRPr lang="es-ES_tradnl" sz="2400" dirty="0">
              <a:hlinkClick r:id="rId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ES_tradnl" sz="2400" dirty="0" smtClean="0">
                <a:hlinkClick r:id="rId2"/>
              </a:rPr>
              <a:t>http://www.docentes.unal.edu.co/csjimene/docs/clase%202%2001-2010.pdf</a:t>
            </a:r>
            <a:endParaRPr lang="es-ES_tradnl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_trad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_tradnl" sz="2400" dirty="0">
                <a:hlinkClick r:id="rId3"/>
              </a:rPr>
              <a:t>http://</a:t>
            </a:r>
            <a:r>
              <a:rPr lang="es-ES_tradnl" sz="2400" dirty="0" smtClean="0">
                <a:hlinkClick r:id="rId3"/>
              </a:rPr>
              <a:t>www.slideshare.net/heber/modelo-e-r</a:t>
            </a:r>
            <a:endParaRPr lang="es-ES_tradnl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_tradnl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_tradnl" sz="2400" dirty="0">
                <a:hlinkClick r:id="rId4"/>
              </a:rPr>
              <a:t>http://</a:t>
            </a:r>
            <a:r>
              <a:rPr lang="es-ES_tradnl" sz="2400" dirty="0" smtClean="0">
                <a:hlinkClick r:id="rId4"/>
              </a:rPr>
              <a:t>es.wikipedia.org/wiki/Modelo_entidad-relaci%C3%B3n</a:t>
            </a:r>
            <a:endParaRPr lang="es-ES_tradnl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_tradnl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_tradnl" sz="2400" dirty="0">
                <a:hlinkClick r:id="rId5"/>
              </a:rPr>
              <a:t>http://www.desarrolloweb.com/articulos/modelo-entidad-relacion.html</a:t>
            </a:r>
            <a:endParaRPr lang="es-ES_tradnl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131840" y="358686"/>
            <a:ext cx="2236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BIBLIOGRAFIA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1088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3" t="20416" r="15316" b="7500"/>
          <a:stretch/>
        </p:blipFill>
        <p:spPr>
          <a:xfrm>
            <a:off x="323528" y="13412"/>
            <a:ext cx="7920880" cy="686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361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1" t="18333" r="20502" b="17639"/>
          <a:stretch/>
        </p:blipFill>
        <p:spPr>
          <a:xfrm>
            <a:off x="154237" y="404664"/>
            <a:ext cx="8090172" cy="604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68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0" t="19028" r="19637" b="21944"/>
          <a:stretch/>
        </p:blipFill>
        <p:spPr>
          <a:xfrm>
            <a:off x="565734" y="764704"/>
            <a:ext cx="7534658" cy="517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15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8" t="17917" r="12183" b="19583"/>
          <a:stretch/>
        </p:blipFill>
        <p:spPr>
          <a:xfrm>
            <a:off x="395536" y="458044"/>
            <a:ext cx="8280920" cy="5923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1235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4" t="18333" r="15856" b="10417"/>
          <a:stretch/>
        </p:blipFill>
        <p:spPr>
          <a:xfrm>
            <a:off x="556204" y="476672"/>
            <a:ext cx="7760212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3344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www.docentes.unal.edu.co/csjimene/docs/clase 2 01-201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2" t="19028" r="18774" b="21250"/>
          <a:stretch/>
        </p:blipFill>
        <p:spPr>
          <a:xfrm>
            <a:off x="376785" y="404664"/>
            <a:ext cx="8299671" cy="5967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531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ntroduccion a los Modelos De Dato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5" t="26111" r="49136" b="26806"/>
          <a:stretch/>
        </p:blipFill>
        <p:spPr>
          <a:xfrm>
            <a:off x="395536" y="176212"/>
            <a:ext cx="5760640" cy="3228975"/>
          </a:xfrm>
          <a:prstGeom prst="rect">
            <a:avLst/>
          </a:prstGeom>
        </p:spPr>
      </p:pic>
      <p:pic>
        <p:nvPicPr>
          <p:cNvPr id="3" name="2 Imagen" descr="Introduccion a los Modelos De Datos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6" t="31737" r="46973" b="35833"/>
          <a:stretch/>
        </p:blipFill>
        <p:spPr>
          <a:xfrm>
            <a:off x="539552" y="3900790"/>
            <a:ext cx="7056784" cy="26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96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22</Words>
  <Application>Microsoft Office PowerPoint</Application>
  <PresentationFormat>Presentación en pantalla (4:3)</PresentationFormat>
  <Paragraphs>12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WinuE</dc:creator>
  <cp:lastModifiedBy>IE GABRIEL GARCIA MARQUEZ </cp:lastModifiedBy>
  <cp:revision>16</cp:revision>
  <dcterms:created xsi:type="dcterms:W3CDTF">2012-06-04T14:09:24Z</dcterms:created>
  <dcterms:modified xsi:type="dcterms:W3CDTF">2012-07-12T14:13:25Z</dcterms:modified>
</cp:coreProperties>
</file>